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6" d="100"/>
          <a:sy n="116" d="100"/>
        </p:scale>
        <p:origin x="-354" y="-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t="30" b="30"/>
          <a:stretch/>
        </p:blipFill>
        <p:spPr>
          <a:xfrm>
            <a:off x="0" y="0"/>
            <a:ext cx="12262104" cy="6894576"/>
          </a:xfrm>
          <a:prstGeom prst="rect">
            <a:avLst/>
          </a:prstGeom>
        </p:spPr>
      </p:pic>
      <p:sp>
        <p:nvSpPr>
          <p:cNvPr id="3" name="Text 0"/>
          <p:cNvSpPr txBox="1"/>
          <p:nvPr/>
        </p:nvSpPr>
        <p:spPr>
          <a:xfrm>
            <a:off x="612648" y="3337560"/>
            <a:ext cx="5559552" cy="877980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3383"/>
              </a:lnSpc>
              <a:buNone/>
            </a:pPr>
            <a:r>
              <a:rPr lang="en-US" sz="3289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ИГРА FLAPPY BIRD СДЕЛАНАЯ НА ОСНОВЕ PYGAME</a:t>
            </a:r>
            <a:endParaRPr lang="en-US" sz="3289" dirty="0"/>
          </a:p>
        </p:txBody>
      </p:sp>
      <p:sp>
        <p:nvSpPr>
          <p:cNvPr id="4" name="Text 1"/>
          <p:cNvSpPr txBox="1"/>
          <p:nvPr/>
        </p:nvSpPr>
        <p:spPr>
          <a:xfrm>
            <a:off x="612648" y="4572000"/>
            <a:ext cx="5559552" cy="361637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2057"/>
              </a:lnSpc>
              <a:buNone/>
            </a:pPr>
            <a:endParaRPr lang="en-US" sz="1783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2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l="14450" r="14450"/>
          <a:stretch/>
        </p:blipFill>
        <p:spPr>
          <a:xfrm>
            <a:off x="7360920" y="0"/>
            <a:ext cx="4901184" cy="6894576"/>
          </a:xfrm>
          <a:prstGeom prst="rect">
            <a:avLst/>
          </a:prstGeom>
        </p:spPr>
      </p:pic>
      <p:sp>
        <p:nvSpPr>
          <p:cNvPr id="3" name="Text 0"/>
          <p:cNvSpPr txBox="1"/>
          <p:nvPr/>
        </p:nvSpPr>
        <p:spPr>
          <a:xfrm>
            <a:off x="612648" y="296562"/>
            <a:ext cx="6096000" cy="946267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3625"/>
              </a:lnSpc>
              <a:buNone/>
            </a:pPr>
            <a:r>
              <a:rPr lang="en-US" sz="3356" b="1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ИСТОРИЯ СОЗДАНИЯ ИГРЫ FLAPPY BIRD</a:t>
            </a:r>
            <a:endParaRPr lang="en-US" sz="3356" dirty="0"/>
          </a:p>
        </p:txBody>
      </p:sp>
      <p:sp>
        <p:nvSpPr>
          <p:cNvPr id="4" name="Text 1"/>
          <p:cNvSpPr/>
          <p:nvPr/>
        </p:nvSpPr>
        <p:spPr>
          <a:xfrm>
            <a:off x="612648" y="1315032"/>
            <a:ext cx="6096000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Создание игры во Вьетнаме</a:t>
            </a:r>
            <a:endParaRPr lang="en-US" sz="1745" dirty="0"/>
          </a:p>
        </p:txBody>
      </p:sp>
      <p:sp>
        <p:nvSpPr>
          <p:cNvPr id="5" name="Text 2"/>
          <p:cNvSpPr/>
          <p:nvPr/>
        </p:nvSpPr>
        <p:spPr>
          <a:xfrm>
            <a:off x="612648" y="3364992"/>
            <a:ext cx="6096000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Взлет популярности в 2013 году</a:t>
            </a:r>
            <a:endParaRPr lang="en-US" sz="1745" dirty="0"/>
          </a:p>
        </p:txBody>
      </p:sp>
      <p:sp>
        <p:nvSpPr>
          <p:cNvPr id="6" name="Text 3"/>
          <p:cNvSpPr/>
          <p:nvPr/>
        </p:nvSpPr>
        <p:spPr>
          <a:xfrm>
            <a:off x="612648" y="4864608"/>
            <a:ext cx="6096000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Удаление из App Store в 2014 году</a:t>
            </a:r>
            <a:endParaRPr lang="en-US" sz="1745" dirty="0"/>
          </a:p>
        </p:txBody>
      </p:sp>
      <p:sp>
        <p:nvSpPr>
          <p:cNvPr id="7" name="Text 4"/>
          <p:cNvSpPr txBox="1"/>
          <p:nvPr/>
        </p:nvSpPr>
        <p:spPr>
          <a:xfrm>
            <a:off x="612648" y="3703320"/>
            <a:ext cx="6096000" cy="502702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27"/>
              </a:lnSpc>
              <a:buNone/>
            </a:pPr>
            <a:r>
              <a:rPr lang="en-US" sz="1492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том же 2013 году игра </a:t>
            </a:r>
            <a:r>
              <a:rPr lang="en-US" sz="1492" dirty="0" err="1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Flappy</a:t>
            </a:r>
            <a:r>
              <a:rPr lang="en-US" sz="1492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92" dirty="0" smtClean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Bird </a:t>
            </a:r>
            <a:r>
              <a:rPr lang="en-US" sz="1492" dirty="0" err="1" smtClean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получила</a:t>
            </a:r>
            <a:r>
              <a:rPr lang="en-US" sz="1492" dirty="0" smtClean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92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большую популярность среди пользователей мобильных устройств.</a:t>
            </a:r>
            <a:endParaRPr lang="en-US" sz="1492" dirty="0"/>
          </a:p>
        </p:txBody>
      </p:sp>
      <p:sp>
        <p:nvSpPr>
          <p:cNvPr id="8" name="Text 5"/>
          <p:cNvSpPr txBox="1"/>
          <p:nvPr/>
        </p:nvSpPr>
        <p:spPr>
          <a:xfrm>
            <a:off x="612648" y="5193792"/>
            <a:ext cx="6096000" cy="707886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27"/>
              </a:lnSpc>
              <a:buNone/>
            </a:pPr>
            <a:r>
              <a:rPr lang="en-US" sz="1492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2014 году игра </a:t>
            </a:r>
            <a:r>
              <a:rPr lang="en-US" sz="1492" dirty="0" err="1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Flappy</a:t>
            </a:r>
            <a:r>
              <a:rPr lang="en-US" sz="1492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92" dirty="0" smtClean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Bird </a:t>
            </a:r>
            <a:r>
              <a:rPr lang="en-US" sz="1492" dirty="0" err="1" smtClean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была</a:t>
            </a:r>
            <a:r>
              <a:rPr lang="en-US" sz="1492" dirty="0" smtClean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492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удалена Донгом Нгуеном из магазина приложений App Store из-за её чрезмерной популярности.</a:t>
            </a:r>
            <a:endParaRPr lang="en-US" sz="1492" dirty="0"/>
          </a:p>
        </p:txBody>
      </p:sp>
      <p:sp>
        <p:nvSpPr>
          <p:cNvPr id="9" name="Text 6"/>
          <p:cNvSpPr txBox="1"/>
          <p:nvPr/>
        </p:nvSpPr>
        <p:spPr>
          <a:xfrm>
            <a:off x="612648" y="1600791"/>
            <a:ext cx="6096000" cy="1579535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Игра Flappy Bird была создана в 2013 году вьетнамским разработчиком </a:t>
            </a:r>
            <a:r>
              <a:rPr lang="en-US" sz="1200" dirty="0" err="1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Донг</a:t>
            </a:r>
            <a:r>
              <a:rPr lang="en-US" sz="1200" dirty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200" dirty="0" err="1" smtClean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Нгуеном</a:t>
            </a:r>
            <a:r>
              <a:rPr lang="en-US" sz="1200" dirty="0" smtClean="0">
                <a:solidFill>
                  <a:schemeClr val="bg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ru-RU" sz="1200" dirty="0" smtClean="0">
              <a:solidFill>
                <a:schemeClr val="bg1"/>
              </a:solidFill>
            </a:endParaRPr>
          </a:p>
          <a:p>
            <a:r>
              <a:rPr lang="ru-RU" sz="1200" dirty="0" smtClean="0">
                <a:solidFill>
                  <a:schemeClr val="bg1"/>
                </a:solidFill>
              </a:rPr>
              <a:t>Игра была выпущена 24 мая 2013 года и получила внезапный рост популярности в начале 2014 года.</a:t>
            </a:r>
          </a:p>
          <a:p>
            <a:r>
              <a:rPr lang="ru-RU" sz="1200" dirty="0" err="1" smtClean="0">
                <a:solidFill>
                  <a:schemeClr val="bg1"/>
                </a:solidFill>
              </a:rPr>
              <a:t>Flappy</a:t>
            </a:r>
            <a:r>
              <a:rPr lang="ru-RU" sz="1200" dirty="0" smtClean="0">
                <a:solidFill>
                  <a:schemeClr val="bg1"/>
                </a:solidFill>
              </a:rPr>
              <a:t> </a:t>
            </a:r>
            <a:r>
              <a:rPr lang="ru-RU" sz="1200" dirty="0" err="1" smtClean="0">
                <a:solidFill>
                  <a:schemeClr val="bg1"/>
                </a:solidFill>
              </a:rPr>
              <a:t>Bird</a:t>
            </a:r>
            <a:r>
              <a:rPr lang="ru-RU" sz="1200" dirty="0" smtClean="0">
                <a:solidFill>
                  <a:schemeClr val="bg1"/>
                </a:solidFill>
              </a:rPr>
              <a:t> была разработана в течение нескольких дней. Главный персонаж игры (птица) был создан в 2012 году для другой игры, разработка которой была прекращена.</a:t>
            </a:r>
          </a:p>
          <a:p>
            <a:r>
              <a:rPr lang="ru-RU" sz="1200" dirty="0" smtClean="0">
                <a:solidFill>
                  <a:schemeClr val="bg1"/>
                </a:solidFill>
              </a:rPr>
              <a:t>10 февраля 2014 года </a:t>
            </a:r>
            <a:r>
              <a:rPr lang="ru-RU" sz="1200" dirty="0" err="1" smtClean="0">
                <a:solidFill>
                  <a:schemeClr val="bg1"/>
                </a:solidFill>
              </a:rPr>
              <a:t>Flappy</a:t>
            </a:r>
            <a:r>
              <a:rPr lang="ru-RU" sz="1200" dirty="0" smtClean="0">
                <a:solidFill>
                  <a:schemeClr val="bg1"/>
                </a:solidFill>
              </a:rPr>
              <a:t> </a:t>
            </a:r>
            <a:r>
              <a:rPr lang="ru-RU" sz="1200" dirty="0" err="1" smtClean="0">
                <a:solidFill>
                  <a:schemeClr val="bg1"/>
                </a:solidFill>
              </a:rPr>
              <a:t>Bird</a:t>
            </a:r>
            <a:r>
              <a:rPr lang="ru-RU" sz="1200" dirty="0" smtClean="0">
                <a:solidFill>
                  <a:schemeClr val="bg1"/>
                </a:solidFill>
              </a:rPr>
              <a:t> была удалена разработчиком из </a:t>
            </a:r>
            <a:r>
              <a:rPr lang="ru-RU" sz="1200" dirty="0" err="1" smtClean="0">
                <a:solidFill>
                  <a:schemeClr val="bg1"/>
                </a:solidFill>
              </a:rPr>
              <a:t>App</a:t>
            </a:r>
            <a:r>
              <a:rPr lang="ru-RU" sz="1200" dirty="0" smtClean="0">
                <a:solidFill>
                  <a:schemeClr val="bg1"/>
                </a:solidFill>
              </a:rPr>
              <a:t> </a:t>
            </a:r>
            <a:r>
              <a:rPr lang="ru-RU" sz="1200" dirty="0" err="1" smtClean="0">
                <a:solidFill>
                  <a:schemeClr val="bg1"/>
                </a:solidFill>
              </a:rPr>
              <a:t>Store</a:t>
            </a:r>
            <a:r>
              <a:rPr lang="ru-RU" sz="1200" dirty="0" smtClean="0">
                <a:solidFill>
                  <a:schemeClr val="bg1"/>
                </a:solidFill>
              </a:rPr>
              <a:t> и </a:t>
            </a:r>
            <a:r>
              <a:rPr lang="ru-RU" sz="1200" dirty="0" err="1" smtClean="0">
                <a:solidFill>
                  <a:schemeClr val="bg1"/>
                </a:solidFill>
              </a:rPr>
              <a:t>Google</a:t>
            </a:r>
            <a:r>
              <a:rPr lang="ru-RU" sz="1200" dirty="0" smtClean="0">
                <a:solidFill>
                  <a:schemeClr val="bg1"/>
                </a:solidFill>
              </a:rPr>
              <a:t> </a:t>
            </a:r>
            <a:r>
              <a:rPr lang="ru-RU" sz="1200" dirty="0" err="1" smtClean="0">
                <a:solidFill>
                  <a:schemeClr val="bg1"/>
                </a:solidFill>
              </a:rPr>
              <a:t>Play</a:t>
            </a:r>
            <a:r>
              <a:rPr lang="ru-RU" sz="1200" dirty="0" smtClean="0"/>
              <a:t>.</a:t>
            </a:r>
          </a:p>
          <a:p>
            <a:pPr marL="0" indent="0">
              <a:lnSpc>
                <a:spcPts val="1644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2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12648" y="1618488"/>
            <a:ext cx="487680" cy="487767"/>
          </a:xfrm>
          <a:prstGeom prst="ellipse">
            <a:avLst/>
          </a:prstGeom>
          <a:solidFill>
            <a:srgbClr val="B11915"/>
          </a:solidFill>
          <a:ln/>
        </p:spPr>
      </p:sp>
      <p:sp>
        <p:nvSpPr>
          <p:cNvPr id="3" name="Shape 1"/>
          <p:cNvSpPr/>
          <p:nvPr/>
        </p:nvSpPr>
        <p:spPr>
          <a:xfrm>
            <a:off x="6409944" y="1618488"/>
            <a:ext cx="487680" cy="487767"/>
          </a:xfrm>
          <a:prstGeom prst="ellipse">
            <a:avLst/>
          </a:prstGeom>
          <a:solidFill>
            <a:srgbClr val="B11915"/>
          </a:solidFill>
          <a:ln/>
        </p:spPr>
      </p:sp>
      <p:sp>
        <p:nvSpPr>
          <p:cNvPr id="4" name="Shape 2"/>
          <p:cNvSpPr/>
          <p:nvPr/>
        </p:nvSpPr>
        <p:spPr>
          <a:xfrm>
            <a:off x="612648" y="3483864"/>
            <a:ext cx="487680" cy="487767"/>
          </a:xfrm>
          <a:prstGeom prst="ellipse">
            <a:avLst/>
          </a:prstGeom>
          <a:solidFill>
            <a:srgbClr val="B11915"/>
          </a:solidFill>
          <a:ln/>
        </p:spPr>
      </p:sp>
      <p:sp>
        <p:nvSpPr>
          <p:cNvPr id="5" name="Shape 3"/>
          <p:cNvSpPr/>
          <p:nvPr/>
        </p:nvSpPr>
        <p:spPr>
          <a:xfrm>
            <a:off x="6409944" y="3483864"/>
            <a:ext cx="487680" cy="487767"/>
          </a:xfrm>
          <a:prstGeom prst="ellipse">
            <a:avLst/>
          </a:prstGeom>
          <a:solidFill>
            <a:srgbClr val="B11915"/>
          </a:solidFill>
          <a:ln/>
        </p:spPr>
      </p:sp>
      <p:sp>
        <p:nvSpPr>
          <p:cNvPr id="6" name="Text 4"/>
          <p:cNvSpPr txBox="1"/>
          <p:nvPr/>
        </p:nvSpPr>
        <p:spPr>
          <a:xfrm>
            <a:off x="612648" y="612648"/>
            <a:ext cx="7129882" cy="468256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3625"/>
              </a:lnSpc>
              <a:buNone/>
            </a:pPr>
            <a:r>
              <a:rPr lang="en-US" sz="3356" b="1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ОПИСАНИЕ ГЕЙМПЛЕЯ ИГРЫ</a:t>
            </a:r>
            <a:endParaRPr lang="en-US" sz="3356" dirty="0"/>
          </a:p>
        </p:txBody>
      </p:sp>
      <p:sp>
        <p:nvSpPr>
          <p:cNvPr id="7" name="Text 5"/>
          <p:cNvSpPr txBox="1"/>
          <p:nvPr/>
        </p:nvSpPr>
        <p:spPr>
          <a:xfrm>
            <a:off x="1252728" y="1947672"/>
            <a:ext cx="4057498" cy="838959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Игрок управляет полетом птички, нажимая на экран телефона для подъема и спуска, чтобы проходить между генерируемыми трубами.</a:t>
            </a:r>
            <a:endParaRPr lang="en-US" sz="1507" dirty="0"/>
          </a:p>
        </p:txBody>
      </p:sp>
      <p:sp>
        <p:nvSpPr>
          <p:cNvPr id="8" name="Text 6"/>
          <p:cNvSpPr txBox="1"/>
          <p:nvPr/>
        </p:nvSpPr>
        <p:spPr>
          <a:xfrm>
            <a:off x="7040880" y="1947672"/>
            <a:ext cx="4057498" cy="838959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Трубы генерируются автоматически в случайном порядке на определенном расстоянии друг от друга, имитируя полет птички над улицей.</a:t>
            </a:r>
            <a:endParaRPr lang="en-US" sz="1507" dirty="0"/>
          </a:p>
        </p:txBody>
      </p:sp>
      <p:sp>
        <p:nvSpPr>
          <p:cNvPr id="9" name="Text 7"/>
          <p:cNvSpPr txBox="1"/>
          <p:nvPr/>
        </p:nvSpPr>
        <p:spPr>
          <a:xfrm>
            <a:off x="1252728" y="3822192"/>
            <a:ext cx="4057498" cy="838959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 касании труб игрок теряет одну жизнь, очки начисляются за каждую пройденную трубу, при проигрыше сбрасываются все очки и начинается новая попытка.</a:t>
            </a:r>
            <a:endParaRPr lang="en-US" sz="1507" dirty="0"/>
          </a:p>
        </p:txBody>
      </p:sp>
      <p:sp>
        <p:nvSpPr>
          <p:cNvPr id="10" name="Text 8"/>
          <p:cNvSpPr txBox="1"/>
          <p:nvPr/>
        </p:nvSpPr>
        <p:spPr>
          <a:xfrm>
            <a:off x="7040880" y="3822192"/>
            <a:ext cx="4057498" cy="838959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игре используются простые звуковые эффекты, такие как щелчок при нажатии на экран и удар об трубу, а также задорная мелодия во время игры.</a:t>
            </a:r>
            <a:endParaRPr lang="en-US" sz="1507" dirty="0"/>
          </a:p>
        </p:txBody>
      </p:sp>
      <p:sp>
        <p:nvSpPr>
          <p:cNvPr id="11" name="Text 9"/>
          <p:cNvSpPr/>
          <p:nvPr/>
        </p:nvSpPr>
        <p:spPr>
          <a:xfrm>
            <a:off x="1252728" y="1618488"/>
            <a:ext cx="4057498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Управление полетом птички</a:t>
            </a:r>
            <a:endParaRPr lang="en-US" sz="1745" dirty="0"/>
          </a:p>
        </p:txBody>
      </p:sp>
      <p:sp>
        <p:nvSpPr>
          <p:cNvPr id="12" name="Text 10"/>
          <p:cNvSpPr/>
          <p:nvPr/>
        </p:nvSpPr>
        <p:spPr>
          <a:xfrm>
            <a:off x="7040880" y="1618488"/>
            <a:ext cx="4057498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Генерация препятствий</a:t>
            </a:r>
            <a:endParaRPr lang="en-US" sz="1745" dirty="0"/>
          </a:p>
        </p:txBody>
      </p:sp>
      <p:sp>
        <p:nvSpPr>
          <p:cNvPr id="13" name="Text 11"/>
          <p:cNvSpPr/>
          <p:nvPr/>
        </p:nvSpPr>
        <p:spPr>
          <a:xfrm>
            <a:off x="1252728" y="3483864"/>
            <a:ext cx="4057498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Подсчет очков и жизней</a:t>
            </a:r>
            <a:endParaRPr lang="en-US" sz="1745" dirty="0"/>
          </a:p>
        </p:txBody>
      </p:sp>
      <p:sp>
        <p:nvSpPr>
          <p:cNvPr id="14" name="Text 12"/>
          <p:cNvSpPr/>
          <p:nvPr/>
        </p:nvSpPr>
        <p:spPr>
          <a:xfrm>
            <a:off x="7040880" y="3483864"/>
            <a:ext cx="4057498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Звуковые эффекты и музыка</a:t>
            </a:r>
            <a:endParaRPr lang="en-US" sz="174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2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l="14450" r="14450"/>
          <a:stretch/>
        </p:blipFill>
        <p:spPr>
          <a:xfrm>
            <a:off x="0" y="0"/>
            <a:ext cx="4901184" cy="6894576"/>
          </a:xfrm>
          <a:prstGeom prst="rect">
            <a:avLst/>
          </a:prstGeom>
        </p:spPr>
      </p:pic>
      <p:sp>
        <p:nvSpPr>
          <p:cNvPr id="3" name="Text 0"/>
          <p:cNvSpPr txBox="1"/>
          <p:nvPr/>
        </p:nvSpPr>
        <p:spPr>
          <a:xfrm>
            <a:off x="5522976" y="612648"/>
            <a:ext cx="6096000" cy="946267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3625"/>
              </a:lnSpc>
              <a:buNone/>
            </a:pPr>
            <a:r>
              <a:rPr lang="en-US" sz="3356" b="1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ИСПОЛЬЗУЕМЫЕ ТЕХНОЛОГИИ - БИБЛИОТЕКА PYGAME</a:t>
            </a:r>
            <a:endParaRPr lang="en-US" sz="3356" dirty="0"/>
          </a:p>
        </p:txBody>
      </p:sp>
      <p:sp>
        <p:nvSpPr>
          <p:cNvPr id="4" name="Text 1"/>
          <p:cNvSpPr txBox="1"/>
          <p:nvPr/>
        </p:nvSpPr>
        <p:spPr>
          <a:xfrm>
            <a:off x="5522976" y="2423160"/>
            <a:ext cx="6096000" cy="838959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игре Flappy Bird, созданной на Pygame, для отрисовки спрайта птицы и элементов уровня использовалась функция blit, позволяющая копировать пиксельную графику из текстур на экран.</a:t>
            </a:r>
            <a:endParaRPr lang="en-US" sz="1507" dirty="0"/>
          </a:p>
        </p:txBody>
      </p:sp>
      <p:sp>
        <p:nvSpPr>
          <p:cNvPr id="5" name="Text 2"/>
          <p:cNvSpPr txBox="1"/>
          <p:nvPr/>
        </p:nvSpPr>
        <p:spPr>
          <a:xfrm>
            <a:off x="5522976" y="4123944"/>
            <a:ext cx="6096000" cy="838959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Управление полетом птицы во Flappy Bird осуществлялось через обработку нажатий на экран смартфона, для чего были задействованы функции Pygame по работе с событиями от мыши и клавиатуры.</a:t>
            </a:r>
            <a:endParaRPr lang="en-US" sz="1507" dirty="0"/>
          </a:p>
        </p:txBody>
      </p:sp>
      <p:sp>
        <p:nvSpPr>
          <p:cNvPr id="6" name="Text 3"/>
          <p:cNvSpPr txBox="1"/>
          <p:nvPr/>
        </p:nvSpPr>
        <p:spPr>
          <a:xfrm>
            <a:off x="5522976" y="5824728"/>
            <a:ext cx="6096000" cy="838959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Для воспроизведения звуковых эффектов при полете и столкновении с препятствиями, а также мелодии в меню игры, во Flappy Bird использовался встроенный звуковой модуль Pygame.</a:t>
            </a:r>
            <a:endParaRPr lang="en-US" sz="1507" dirty="0"/>
          </a:p>
        </p:txBody>
      </p:sp>
      <p:sp>
        <p:nvSpPr>
          <p:cNvPr id="7" name="Text 4"/>
          <p:cNvSpPr/>
          <p:nvPr/>
        </p:nvSpPr>
        <p:spPr>
          <a:xfrm>
            <a:off x="5522976" y="2084832"/>
            <a:ext cx="6096000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Рендеринг спрайтов и текстур</a:t>
            </a:r>
            <a:endParaRPr lang="en-US" sz="1745" dirty="0"/>
          </a:p>
        </p:txBody>
      </p:sp>
      <p:sp>
        <p:nvSpPr>
          <p:cNvPr id="8" name="Text 5"/>
          <p:cNvSpPr/>
          <p:nvPr/>
        </p:nvSpPr>
        <p:spPr>
          <a:xfrm>
            <a:off x="5522976" y="3794760"/>
            <a:ext cx="6096000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Обработка ввода от мыши и клавиатуры</a:t>
            </a:r>
            <a:endParaRPr lang="en-US" sz="1745" dirty="0"/>
          </a:p>
        </p:txBody>
      </p:sp>
      <p:sp>
        <p:nvSpPr>
          <p:cNvPr id="9" name="Text 6"/>
          <p:cNvSpPr/>
          <p:nvPr/>
        </p:nvSpPr>
        <p:spPr>
          <a:xfrm>
            <a:off x="5522976" y="5495544"/>
            <a:ext cx="6096000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Воспроизведение звуков и музыки</a:t>
            </a:r>
            <a:endParaRPr lang="en-US" sz="174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2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 txBox="1"/>
          <p:nvPr/>
        </p:nvSpPr>
        <p:spPr>
          <a:xfrm>
            <a:off x="612648" y="612648"/>
            <a:ext cx="7685837" cy="468256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3625"/>
              </a:lnSpc>
              <a:buNone/>
            </a:pPr>
            <a:r>
              <a:rPr lang="en-US" sz="3356" b="1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СТРУКТУРА КОДА ИГРЫ</a:t>
            </a:r>
            <a:endParaRPr lang="en-US" sz="3356" dirty="0"/>
          </a:p>
        </p:txBody>
      </p:sp>
      <p:sp>
        <p:nvSpPr>
          <p:cNvPr id="3" name="Text 1"/>
          <p:cNvSpPr txBox="1"/>
          <p:nvPr/>
        </p:nvSpPr>
        <p:spPr>
          <a:xfrm>
            <a:off x="612648" y="1947672"/>
            <a:ext cx="7685837" cy="624341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Импорт модулей Pygame для работы с графикой, звуком, событиями. Инициализация Pygame - запуск системы окон, настройка разрешения и загрузка ресурсов.</a:t>
            </a:r>
            <a:endParaRPr lang="en-US" sz="1507" dirty="0"/>
          </a:p>
        </p:txBody>
      </p:sp>
      <p:sp>
        <p:nvSpPr>
          <p:cNvPr id="4" name="Text 2"/>
          <p:cNvSpPr txBox="1"/>
          <p:nvPr/>
        </p:nvSpPr>
        <p:spPr>
          <a:xfrm>
            <a:off x="612648" y="3438144"/>
            <a:ext cx="7685837" cy="419479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Создание объектов - спрайт птицы, список труб, текстуры фонов и препятствий. Генерация начальных параметров уровня.</a:t>
            </a:r>
            <a:endParaRPr lang="en-US" sz="1507" dirty="0"/>
          </a:p>
        </p:txBody>
      </p:sp>
      <p:sp>
        <p:nvSpPr>
          <p:cNvPr id="5" name="Text 3"/>
          <p:cNvSpPr txBox="1"/>
          <p:nvPr/>
        </p:nvSpPr>
        <p:spPr>
          <a:xfrm>
            <a:off x="612648" y="4718304"/>
            <a:ext cx="7685837" cy="624341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Бесконечный цикл проверки событий, обновления состояния, перерисовки. Обработка нажатий для управления, движения труб, проверки столкновений, подсчета очков.</a:t>
            </a:r>
            <a:endParaRPr lang="en-US" sz="1507" dirty="0"/>
          </a:p>
        </p:txBody>
      </p:sp>
      <p:sp>
        <p:nvSpPr>
          <p:cNvPr id="6" name="Text 4"/>
          <p:cNvSpPr/>
          <p:nvPr/>
        </p:nvSpPr>
        <p:spPr>
          <a:xfrm>
            <a:off x="612648" y="1618488"/>
            <a:ext cx="7685837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Импорт библиотек и инициализация</a:t>
            </a:r>
            <a:endParaRPr lang="en-US" sz="1745" dirty="0"/>
          </a:p>
        </p:txBody>
      </p:sp>
      <p:sp>
        <p:nvSpPr>
          <p:cNvPr id="7" name="Text 5"/>
          <p:cNvSpPr/>
          <p:nvPr/>
        </p:nvSpPr>
        <p:spPr>
          <a:xfrm>
            <a:off x="612648" y="3108960"/>
            <a:ext cx="7685837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Создание объектов игры</a:t>
            </a:r>
            <a:endParaRPr lang="en-US" sz="1745" dirty="0"/>
          </a:p>
        </p:txBody>
      </p:sp>
      <p:sp>
        <p:nvSpPr>
          <p:cNvPr id="8" name="Text 6"/>
          <p:cNvSpPr/>
          <p:nvPr/>
        </p:nvSpPr>
        <p:spPr>
          <a:xfrm>
            <a:off x="612648" y="4389120"/>
            <a:ext cx="7685837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Главный игровой цикл</a:t>
            </a:r>
            <a:endParaRPr lang="en-US" sz="174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2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12648" y="2084832"/>
            <a:ext cx="487680" cy="487767"/>
          </a:xfrm>
          <a:prstGeom prst="ellipse">
            <a:avLst/>
          </a:prstGeom>
          <a:solidFill>
            <a:srgbClr val="B11915"/>
          </a:solidFill>
          <a:ln/>
        </p:spPr>
      </p:sp>
      <p:sp>
        <p:nvSpPr>
          <p:cNvPr id="3" name="Shape 1"/>
          <p:cNvSpPr/>
          <p:nvPr/>
        </p:nvSpPr>
        <p:spPr>
          <a:xfrm>
            <a:off x="4434840" y="2084832"/>
            <a:ext cx="487680" cy="487767"/>
          </a:xfrm>
          <a:prstGeom prst="ellipse">
            <a:avLst/>
          </a:prstGeom>
          <a:solidFill>
            <a:srgbClr val="B11915"/>
          </a:solidFill>
          <a:ln/>
        </p:spPr>
      </p:sp>
      <p:sp>
        <p:nvSpPr>
          <p:cNvPr id="4" name="Shape 2"/>
          <p:cNvSpPr/>
          <p:nvPr/>
        </p:nvSpPr>
        <p:spPr>
          <a:xfrm>
            <a:off x="8266176" y="2084832"/>
            <a:ext cx="487680" cy="487767"/>
          </a:xfrm>
          <a:prstGeom prst="ellipse">
            <a:avLst/>
          </a:prstGeom>
          <a:solidFill>
            <a:srgbClr val="B11915"/>
          </a:solidFill>
          <a:ln/>
        </p:spPr>
      </p:sp>
      <p:sp>
        <p:nvSpPr>
          <p:cNvPr id="5" name="Text 3"/>
          <p:cNvSpPr txBox="1"/>
          <p:nvPr/>
        </p:nvSpPr>
        <p:spPr>
          <a:xfrm>
            <a:off x="612648" y="612648"/>
            <a:ext cx="7129882" cy="946267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3625"/>
              </a:lnSpc>
              <a:buNone/>
            </a:pPr>
            <a:r>
              <a:rPr lang="en-US" sz="3356" b="1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РЕАЛИЗАЦИЯ ИГРОВОЙ ЛОГИКИ И МЕХАНИКИ</a:t>
            </a:r>
            <a:endParaRPr lang="en-US" sz="3356" dirty="0"/>
          </a:p>
        </p:txBody>
      </p:sp>
      <p:sp>
        <p:nvSpPr>
          <p:cNvPr id="6" name="Text 4"/>
          <p:cNvSpPr txBox="1"/>
          <p:nvPr/>
        </p:nvSpPr>
        <p:spPr>
          <a:xfrm>
            <a:off x="612648" y="3212679"/>
            <a:ext cx="3364992" cy="1258438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игре Flappy Bird для имитации физики полета птицы под воздействием силы тяжести использовалась функция обработки нажатий на экран для подъема и спуска.</a:t>
            </a:r>
            <a:endParaRPr lang="en-US" sz="1507" dirty="0"/>
          </a:p>
        </p:txBody>
      </p:sp>
      <p:sp>
        <p:nvSpPr>
          <p:cNvPr id="7" name="Text 5"/>
          <p:cNvSpPr txBox="1"/>
          <p:nvPr/>
        </p:nvSpPr>
        <p:spPr>
          <a:xfrm>
            <a:off x="4434840" y="3300984"/>
            <a:ext cx="3364992" cy="838959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 касании труб игровым объектом - птицей, происходила проверка на столкновение и завершение уровня.</a:t>
            </a:r>
            <a:endParaRPr lang="en-US" sz="1507" dirty="0"/>
          </a:p>
        </p:txBody>
      </p:sp>
      <p:sp>
        <p:nvSpPr>
          <p:cNvPr id="8" name="Text 6"/>
          <p:cNvSpPr txBox="1"/>
          <p:nvPr/>
        </p:nvSpPr>
        <p:spPr>
          <a:xfrm>
            <a:off x="8266176" y="3300984"/>
            <a:ext cx="3364992" cy="1258438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Подсчет количества пройденных труб осуществлялся в цикле обновления состояния, а результат выводился с помощью модуля Pygame в виде счетчика очков на экране.</a:t>
            </a:r>
            <a:endParaRPr lang="en-US" sz="1507" dirty="0"/>
          </a:p>
        </p:txBody>
      </p:sp>
      <p:sp>
        <p:nvSpPr>
          <p:cNvPr id="9" name="Text 7"/>
          <p:cNvSpPr/>
          <p:nvPr/>
        </p:nvSpPr>
        <p:spPr>
          <a:xfrm>
            <a:off x="612648" y="2724912"/>
            <a:ext cx="3364992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Реализация физики полета птицы</a:t>
            </a:r>
            <a:endParaRPr lang="en-US" sz="1745" dirty="0"/>
          </a:p>
        </p:txBody>
      </p:sp>
      <p:sp>
        <p:nvSpPr>
          <p:cNvPr id="10" name="Text 8"/>
          <p:cNvSpPr/>
          <p:nvPr/>
        </p:nvSpPr>
        <p:spPr>
          <a:xfrm>
            <a:off x="4434840" y="2724912"/>
            <a:ext cx="3364992" cy="487767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Обработка столкновений с препятствиями</a:t>
            </a:r>
            <a:endParaRPr lang="en-US" sz="1745" dirty="0"/>
          </a:p>
        </p:txBody>
      </p:sp>
      <p:sp>
        <p:nvSpPr>
          <p:cNvPr id="11" name="Text 9"/>
          <p:cNvSpPr/>
          <p:nvPr/>
        </p:nvSpPr>
        <p:spPr>
          <a:xfrm>
            <a:off x="8266176" y="2724912"/>
            <a:ext cx="3364992" cy="487767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Подсчет очков и отображение результата</a:t>
            </a:r>
            <a:endParaRPr lang="en-US" sz="174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2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t="31242" b="31242"/>
          <a:stretch/>
        </p:blipFill>
        <p:spPr>
          <a:xfrm>
            <a:off x="612648" y="2084832"/>
            <a:ext cx="5239512" cy="196596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rcRect t="31242" b="31242"/>
          <a:stretch/>
        </p:blipFill>
        <p:spPr>
          <a:xfrm>
            <a:off x="6409944" y="2084832"/>
            <a:ext cx="5239512" cy="1965960"/>
          </a:xfrm>
          <a:prstGeom prst="rect">
            <a:avLst/>
          </a:prstGeom>
        </p:spPr>
      </p:pic>
      <p:sp>
        <p:nvSpPr>
          <p:cNvPr id="4" name="Text 0"/>
          <p:cNvSpPr txBox="1"/>
          <p:nvPr/>
        </p:nvSpPr>
        <p:spPr>
          <a:xfrm>
            <a:off x="612648" y="612648"/>
            <a:ext cx="7685837" cy="946267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3625"/>
              </a:lnSpc>
              <a:buNone/>
            </a:pPr>
            <a:r>
              <a:rPr lang="en-US" sz="3356" b="1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ВЫВОДЫ - ПОПУЛЯРНОСТЬ ИГРЫ И ВЛИЯНИЕ НА ИНДУСТРИЮ</a:t>
            </a:r>
            <a:endParaRPr lang="en-US" sz="3356" dirty="0"/>
          </a:p>
        </p:txBody>
      </p:sp>
      <p:sp>
        <p:nvSpPr>
          <p:cNvPr id="5" name="Text 1"/>
          <p:cNvSpPr txBox="1"/>
          <p:nvPr/>
        </p:nvSpPr>
        <p:spPr>
          <a:xfrm>
            <a:off x="612648" y="4736592"/>
            <a:ext cx="5208422" cy="838959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Игра Flappy Bird, созданная на движке Pygame, получила огромную популярность среди пользователей смартфонов в 2013 году благодаря своей простой, но захватывающей игровой механике.</a:t>
            </a:r>
            <a:endParaRPr lang="en-US" sz="1507" dirty="0"/>
          </a:p>
        </p:txBody>
      </p:sp>
      <p:sp>
        <p:nvSpPr>
          <p:cNvPr id="6" name="Text 2"/>
          <p:cNvSpPr txBox="1"/>
          <p:nvPr/>
        </p:nvSpPr>
        <p:spPr>
          <a:xfrm>
            <a:off x="6409944" y="4852086"/>
            <a:ext cx="5208422" cy="838959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644"/>
              </a:lnSpc>
              <a:buNone/>
            </a:pPr>
            <a:r>
              <a:rPr lang="en-US" sz="1507" dirty="0">
                <a:solidFill>
                  <a:srgbClr val="A6A6A7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Успех игры Flappy Bird продемонстрировал, что простые игры с хорошей механикой могут стать хитами, повлияв на разработку других популярных мобильных игр и приложений.</a:t>
            </a:r>
            <a:endParaRPr lang="en-US" sz="1507" dirty="0"/>
          </a:p>
        </p:txBody>
      </p:sp>
      <p:sp>
        <p:nvSpPr>
          <p:cNvPr id="7" name="Text 3"/>
          <p:cNvSpPr/>
          <p:nvPr/>
        </p:nvSpPr>
        <p:spPr>
          <a:xfrm>
            <a:off x="612648" y="4407408"/>
            <a:ext cx="5208422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Популярность Flappy Bird среди молодежи</a:t>
            </a:r>
            <a:endParaRPr lang="en-US" sz="1745" dirty="0"/>
          </a:p>
        </p:txBody>
      </p:sp>
      <p:sp>
        <p:nvSpPr>
          <p:cNvPr id="8" name="Text 4"/>
          <p:cNvSpPr/>
          <p:nvPr/>
        </p:nvSpPr>
        <p:spPr>
          <a:xfrm>
            <a:off x="6409944" y="4407408"/>
            <a:ext cx="5208422" cy="243883"/>
          </a:xfrm>
          <a:prstGeom prst="rect">
            <a:avLst/>
          </a:prstGeom>
          <a:noFill/>
          <a:ln/>
        </p:spPr>
        <p:txBody>
          <a:bodyPr wrap="square" rtlCol="0" anchor="t">
            <a:spAutoFit/>
          </a:bodyPr>
          <a:lstStyle/>
          <a:p>
            <a:pPr marL="0" indent="0">
              <a:lnSpc>
                <a:spcPts val="1879"/>
              </a:lnSpc>
              <a:buNone/>
            </a:pPr>
            <a:r>
              <a:rPr lang="en-US" sz="1745" dirty="0">
                <a:solidFill>
                  <a:srgbClr val="FFFDFC"/>
                </a:solidFill>
                <a:latin typeface="Oswald" pitchFamily="34" charset="0"/>
                <a:ea typeface="Oswald" pitchFamily="34" charset="-122"/>
                <a:cs typeface="Oswald" pitchFamily="34" charset="-120"/>
              </a:rPr>
              <a:t>Влияние игры на разработку мобильных приложений</a:t>
            </a:r>
            <a:endParaRPr lang="en-US" sz="174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592</Words>
  <Application>Microsoft Office PowerPoint</Application>
  <PresentationFormat>Произвольный</PresentationFormat>
  <Paragraphs>53</Paragraphs>
  <Slides>7</Slides>
  <Notes>7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Office Theme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Пользователь Windows</cp:lastModifiedBy>
  <cp:revision>3</cp:revision>
  <dcterms:created xsi:type="dcterms:W3CDTF">2024-02-26T18:13:41Z</dcterms:created>
  <dcterms:modified xsi:type="dcterms:W3CDTF">2024-02-26T18:30:32Z</dcterms:modified>
</cp:coreProperties>
</file>